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7680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200" b="1">
                <a:solidFill>
                  <a:srgbClr val="E2E8F0"/>
                </a:solidFill>
              </a:rPr>
              <a:t>tech‑focused project proposal ideas (data analytics)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prepared for 5‑minute oral proposal — due oct 17,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7) blood‑cell cv robustness across datasets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does a detector trained on bccd transfer to raabin‑wbc or nih malaria images?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bccd (detection), raabin‑wbc (classification), nih malaria (infected vs uninfected)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cross‑dataset eval; try color‑normalization/domain‑adaptation; report map/f1 deltas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8) which repos will trend next month?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forecast short‑term star/issue/pr growth; flag 'emerging' projects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gh archive events; (optional) bq github code stats for language/age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momentum &amp; seasonality features; xgboost or prophet; top‑k precision on 'will double' label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E2E8F0"/>
                </a:solidFill>
              </a:rPr>
              <a:t>source pointers (official docs)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3657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osv.dev • nvd.nist.gov • libraries.io/api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afdc: developer.nrel.gov/docs/transportation/alt-fuel-stations-v1/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noaa ncei: ghcn-d / isd docs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usgs: earthquake fdsnws event api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1463040"/>
            <a:ext cx="3657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gh archive: gharchive.org (also on bigquery)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stack overflow data: marketplace listing &amp; docs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cv datasets: bccd • raabin‑wbc • nih malaria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ohsome api (osm history)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next steps (pick 1, then outline)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choose one idea; write a 4‑bullet outline to match the checklist slide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list concrete dataset urls &amp; expected joins/features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identify eval metric(s) and 'good outcome' definition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note potential risks (data gaps, confounding, ethics)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what your proposal must cover (quick checklist)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problem area → what &amp; why; optional hypothesis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 → sources, relevance, prelim size/quality notes (6000-level: relate ≥2 datasets)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analysis plan → eda, relationships, modeling; inputs/outputs; expected outcome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8 project ideas (all tech-flavored)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for each: question → datasets → analysis plan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closing: recommended next steps + what to prep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1) do bigger open llms actually perform better?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is parameter count / architecture / release date predictive of leaderboard scores?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hugging face open llm leaderboard (+ model metadata)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eda → correlation &amp; ablations → gradient‑boosted regression; analyze date/size vs score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note: check drift &amp; architecture family effects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2) oss supply‑chain risk: which advisories have the biggest blast radius?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predict high‑impact advisories (downloads/dependents) 30–60 days post‑disclosure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osv.dev + nvd + npm download stats + libraries.io dependents/graph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classify 'high impact' (top decile) using text + graph features; explain with shap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3) llm era &amp; q&amp;a behavior: stack overflow pre/post nov 2022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did question volume, acceptance rates, or tag mix shift after chatgpt’s debut?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stack overflow on bigquery; gh archive as an external control for oss activity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interrupted time‑series (seasonality), tag topic modeling, 'answer accepted in 48h' logistic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4) ev charging reliability vs weather extremes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do heat waves or cold snaps correlate with fast‑charger downtime?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nrel afdc station status; noaa ghcn/isd weather (nearest‑station join)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panel classification (down vs not down next day) with temp/precip lags; partial dependence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5) disaster response mapping: do earthquakes trigger osm edit spikes?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quantify osm mapping surges and decay after significant quakes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usgs fdsn event api; heigit ohsome api (osm history stats)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event‑study; estimate % lift &amp; half‑life vs magnitude, population, hot presence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31520"/>
            <a:ext cx="80467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E2E8F0"/>
                </a:solidFill>
              </a:rPr>
              <a:t>6) vulnerability remediation speed on github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463040"/>
            <a:ext cx="749808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2E8F0"/>
                </a:solidFill>
              </a:defRPr>
            </a:pPr>
            <a:r>
              <a:t>question: what predicts 'time‑to‑fix' between disclosure and first patch merge?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datasets: nvd/osv for disclosure; gh archive events for commits/prs (cve text match)</a:t>
            </a:r>
          </a:p>
          <a:p>
            <a:pPr>
              <a:defRPr sz="1800">
                <a:solidFill>
                  <a:srgbClr val="E2E8F0"/>
                </a:solidFill>
              </a:defRPr>
            </a:pPr>
            <a:r>
              <a:t>plan: survival analysis (cox); covariates: repo stars, contributors, cwe, ecosystem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